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6" r:id="rId2"/>
    <p:sldId id="285" r:id="rId3"/>
    <p:sldId id="261" r:id="rId4"/>
    <p:sldId id="257" r:id="rId5"/>
    <p:sldId id="258" r:id="rId6"/>
    <p:sldId id="259" r:id="rId7"/>
    <p:sldId id="263" r:id="rId8"/>
    <p:sldId id="265" r:id="rId9"/>
    <p:sldId id="266" r:id="rId10"/>
    <p:sldId id="276" r:id="rId11"/>
    <p:sldId id="282" r:id="rId12"/>
    <p:sldId id="277" r:id="rId13"/>
    <p:sldId id="278" r:id="rId14"/>
    <p:sldId id="279" r:id="rId15"/>
    <p:sldId id="280" r:id="rId16"/>
    <p:sldId id="268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30"/>
    <a:srgbClr val="0000CC"/>
    <a:srgbClr val="FF00FF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850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01448-7237-413B-910B-8A26A6F5960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F7066-DF8C-4571-84E5-43550EC17230}">
      <dgm:prSet phldrT="[Text]" custT="1"/>
      <dgm:spPr/>
      <dgm:t>
        <a:bodyPr/>
        <a:lstStyle/>
        <a:p>
          <a:r>
            <a:rPr lang="mn-MN" sz="2000" dirty="0" smtClean="0"/>
            <a:t>  Ялгаа</a:t>
          </a:r>
          <a:endParaRPr lang="en-US" sz="2000" dirty="0"/>
        </a:p>
      </dgm:t>
    </dgm:pt>
    <dgm:pt modelId="{A6691255-EC8F-4EA9-BF4F-674D1DBA1D04}" type="parTrans" cxnId="{516AE951-3449-4040-A1E9-34D2A8F4F1E7}">
      <dgm:prSet/>
      <dgm:spPr/>
      <dgm:t>
        <a:bodyPr/>
        <a:lstStyle/>
        <a:p>
          <a:endParaRPr lang="en-US"/>
        </a:p>
      </dgm:t>
    </dgm:pt>
    <dgm:pt modelId="{80ED1AE0-39D2-4DC8-96C7-6ED86BDC81AE}" type="sibTrans" cxnId="{516AE951-3449-4040-A1E9-34D2A8F4F1E7}">
      <dgm:prSet/>
      <dgm:spPr/>
      <dgm:t>
        <a:bodyPr/>
        <a:lstStyle/>
        <a:p>
          <a:endParaRPr lang="en-US"/>
        </a:p>
      </dgm:t>
    </dgm:pt>
    <dgm:pt modelId="{FAC80C1F-CD36-4099-9920-E4DCBBFD0DA5}">
      <dgm:prSet phldrT="[Text]"/>
      <dgm:spPr/>
      <dgm:t>
        <a:bodyPr/>
        <a:lstStyle/>
        <a:p>
          <a:endParaRPr lang="en-US" dirty="0"/>
        </a:p>
      </dgm:t>
    </dgm:pt>
    <dgm:pt modelId="{52064D63-F4EA-4837-9493-312AF9969635}" type="parTrans" cxnId="{998A3175-8390-4C8F-9805-3D5DCD5CF2A0}">
      <dgm:prSet/>
      <dgm:spPr/>
      <dgm:t>
        <a:bodyPr/>
        <a:lstStyle/>
        <a:p>
          <a:endParaRPr lang="en-US"/>
        </a:p>
      </dgm:t>
    </dgm:pt>
    <dgm:pt modelId="{C3BA619A-0922-4C56-920D-7F96E855BAAA}" type="sibTrans" cxnId="{998A3175-8390-4C8F-9805-3D5DCD5CF2A0}">
      <dgm:prSet/>
      <dgm:spPr/>
      <dgm:t>
        <a:bodyPr/>
        <a:lstStyle/>
        <a:p>
          <a:endParaRPr lang="en-US"/>
        </a:p>
      </dgm:t>
    </dgm:pt>
    <dgm:pt modelId="{3BA5C027-8657-4300-8E94-8FCB66DB19D0}">
      <dgm:prSet phldrT="[Text]" custT="1"/>
      <dgm:spPr/>
      <dgm:t>
        <a:bodyPr/>
        <a:lstStyle/>
        <a:p>
          <a:endParaRPr lang="en-US" sz="2400" dirty="0">
            <a:latin typeface="Arial Mon" pitchFamily="34" charset="0"/>
          </a:endParaRPr>
        </a:p>
      </dgm:t>
    </dgm:pt>
    <dgm:pt modelId="{0E9CA2BA-DEC1-4B25-8CEB-29CF0A8DCACF}" type="parTrans" cxnId="{B68C202E-BFFA-4AFB-A055-BDA5CD9E40CC}">
      <dgm:prSet/>
      <dgm:spPr/>
      <dgm:t>
        <a:bodyPr/>
        <a:lstStyle/>
        <a:p>
          <a:endParaRPr lang="en-US"/>
        </a:p>
      </dgm:t>
    </dgm:pt>
    <dgm:pt modelId="{7A0AA801-2EF9-41F5-8515-8847643E63A1}" type="sibTrans" cxnId="{B68C202E-BFFA-4AFB-A055-BDA5CD9E40CC}">
      <dgm:prSet/>
      <dgm:spPr/>
      <dgm:t>
        <a:bodyPr/>
        <a:lstStyle/>
        <a:p>
          <a:endParaRPr lang="en-US"/>
        </a:p>
      </dgm:t>
    </dgm:pt>
    <dgm:pt modelId="{89CB6352-D123-4D55-9E42-FE7EF7075D72}">
      <dgm:prSet phldrT="[Text]" custT="1"/>
      <dgm:spPr/>
      <dgm:t>
        <a:bodyPr/>
        <a:lstStyle/>
        <a:p>
          <a:r>
            <a:rPr lang="mn-MN" sz="1800" dirty="0" smtClean="0"/>
            <a:t>Ижил</a:t>
          </a:r>
          <a:endParaRPr lang="en-US" sz="1800" dirty="0"/>
        </a:p>
      </dgm:t>
    </dgm:pt>
    <dgm:pt modelId="{3209E74A-C5FF-484F-8740-27CAAE644D20}" type="parTrans" cxnId="{37FFAFAA-9701-48F7-A9C6-28ED00BCB33A}">
      <dgm:prSet/>
      <dgm:spPr/>
      <dgm:t>
        <a:bodyPr/>
        <a:lstStyle/>
        <a:p>
          <a:endParaRPr lang="en-US"/>
        </a:p>
      </dgm:t>
    </dgm:pt>
    <dgm:pt modelId="{5DF58FA5-58D6-4C7D-89A2-EC1D57E266A4}" type="sibTrans" cxnId="{37FFAFAA-9701-48F7-A9C6-28ED00BCB33A}">
      <dgm:prSet/>
      <dgm:spPr/>
      <dgm:t>
        <a:bodyPr/>
        <a:lstStyle/>
        <a:p>
          <a:endParaRPr lang="en-US"/>
        </a:p>
      </dgm:t>
    </dgm:pt>
    <dgm:pt modelId="{40B92123-F561-4D47-8CA5-7076A26C6FDC}">
      <dgm:prSet phldrT="[Text]" custT="1"/>
      <dgm:spPr/>
      <dgm:t>
        <a:bodyPr/>
        <a:lstStyle/>
        <a:p>
          <a:r>
            <a:rPr lang="mn-MN" sz="1800" dirty="0" smtClean="0"/>
            <a:t>Могойн</a:t>
          </a:r>
          <a:endParaRPr lang="en-US" sz="500" dirty="0"/>
        </a:p>
      </dgm:t>
    </dgm:pt>
    <dgm:pt modelId="{6ADF83C1-BCE0-4E97-9684-14E62AC4D9E4}" type="parTrans" cxnId="{DC6E5DBB-25F8-4D4F-8473-3C72E71C77D9}">
      <dgm:prSet/>
      <dgm:spPr/>
      <dgm:t>
        <a:bodyPr/>
        <a:lstStyle/>
        <a:p>
          <a:endParaRPr lang="en-US"/>
        </a:p>
      </dgm:t>
    </dgm:pt>
    <dgm:pt modelId="{7CB7626C-7C39-4713-8792-1F78B98A3075}" type="sibTrans" cxnId="{DC6E5DBB-25F8-4D4F-8473-3C72E71C77D9}">
      <dgm:prSet/>
      <dgm:spPr/>
      <dgm:t>
        <a:bodyPr/>
        <a:lstStyle/>
        <a:p>
          <a:endParaRPr lang="en-US"/>
        </a:p>
      </dgm:t>
    </dgm:pt>
    <dgm:pt modelId="{622BFE82-0203-42D5-A3A5-D3ABC2CA1D06}">
      <dgm:prSet phldrT="[Text]" custT="1"/>
      <dgm:spPr/>
      <dgm:t>
        <a:bodyPr/>
        <a:lstStyle/>
        <a:p>
          <a:r>
            <a:rPr lang="mn-MN" sz="2000" dirty="0" smtClean="0"/>
            <a:t>Ялгаа</a:t>
          </a:r>
          <a:endParaRPr lang="en-US" sz="2000" dirty="0"/>
        </a:p>
      </dgm:t>
    </dgm:pt>
    <dgm:pt modelId="{37626154-B0FC-49A2-A899-BBC9F4467355}" type="parTrans" cxnId="{B09C4E3A-D75E-4932-A1B6-DA056702249D}">
      <dgm:prSet/>
      <dgm:spPr/>
      <dgm:t>
        <a:bodyPr/>
        <a:lstStyle/>
        <a:p>
          <a:endParaRPr lang="en-US"/>
        </a:p>
      </dgm:t>
    </dgm:pt>
    <dgm:pt modelId="{CBF3EDAB-4E63-4425-B2BE-21B431CAEF8C}" type="sibTrans" cxnId="{B09C4E3A-D75E-4932-A1B6-DA056702249D}">
      <dgm:prSet/>
      <dgm:spPr/>
      <dgm:t>
        <a:bodyPr/>
        <a:lstStyle/>
        <a:p>
          <a:endParaRPr lang="en-US"/>
        </a:p>
      </dgm:t>
    </dgm:pt>
    <dgm:pt modelId="{6DF8A71A-D8B8-49B3-BA40-6FC35A49DB46}">
      <dgm:prSet custT="1"/>
      <dgm:spPr/>
      <dgm:t>
        <a:bodyPr/>
        <a:lstStyle/>
        <a:p>
          <a:r>
            <a:rPr lang="mn-MN" sz="1800" dirty="0" smtClean="0"/>
            <a:t>    Ээжийн</a:t>
          </a:r>
          <a:endParaRPr lang="en-US" sz="1800" dirty="0"/>
        </a:p>
      </dgm:t>
    </dgm:pt>
    <dgm:pt modelId="{429DEA38-5E53-4B57-9F0C-4D552115333B}" type="parTrans" cxnId="{6B313D22-069C-4C8E-A366-C5D9D947B8A0}">
      <dgm:prSet/>
      <dgm:spPr/>
      <dgm:t>
        <a:bodyPr/>
        <a:lstStyle/>
        <a:p>
          <a:endParaRPr lang="en-US"/>
        </a:p>
      </dgm:t>
    </dgm:pt>
    <dgm:pt modelId="{4C3778A5-1B13-4A27-9051-E345607C1ED8}" type="sibTrans" cxnId="{6B313D22-069C-4C8E-A366-C5D9D947B8A0}">
      <dgm:prSet/>
      <dgm:spPr/>
      <dgm:t>
        <a:bodyPr/>
        <a:lstStyle/>
        <a:p>
          <a:endParaRPr lang="en-US"/>
        </a:p>
      </dgm:t>
    </dgm:pt>
    <dgm:pt modelId="{D3CFE10B-8B5D-452A-83D9-1ED5B7C23747}">
      <dgm:prSet/>
      <dgm:spPr/>
      <dgm:t>
        <a:bodyPr/>
        <a:lstStyle/>
        <a:p>
          <a:endParaRPr lang="en-US"/>
        </a:p>
      </dgm:t>
    </dgm:pt>
    <dgm:pt modelId="{E73187B8-1893-4628-9F77-6CBC41C04965}" type="parTrans" cxnId="{F6338788-EF25-4D91-9F72-5E1621C26C88}">
      <dgm:prSet/>
      <dgm:spPr/>
      <dgm:t>
        <a:bodyPr/>
        <a:lstStyle/>
        <a:p>
          <a:endParaRPr lang="en-US"/>
        </a:p>
      </dgm:t>
    </dgm:pt>
    <dgm:pt modelId="{3BE523FF-F7C2-44B5-B583-3EA8765EACF4}" type="sibTrans" cxnId="{F6338788-EF25-4D91-9F72-5E1621C26C88}">
      <dgm:prSet/>
      <dgm:spPr/>
      <dgm:t>
        <a:bodyPr/>
        <a:lstStyle/>
        <a:p>
          <a:endParaRPr lang="en-US"/>
        </a:p>
      </dgm:t>
    </dgm:pt>
    <dgm:pt modelId="{11931DD3-AB8F-4A05-BFAF-2753702490A0}" type="pres">
      <dgm:prSet presAssocID="{0A301448-7237-413B-910B-8A26A6F5960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894106F-E92E-455A-984E-F4E2FEFA9EB8}" type="pres">
      <dgm:prSet presAssocID="{EF2F7066-DF8C-4571-84E5-43550EC17230}" presName="withChildren" presStyleCnt="0"/>
      <dgm:spPr/>
    </dgm:pt>
    <dgm:pt modelId="{44757918-3D9B-460E-AAD0-204886C7461F}" type="pres">
      <dgm:prSet presAssocID="{EF2F7066-DF8C-4571-84E5-43550EC17230}" presName="bigCircle" presStyleLbl="vennNode1" presStyleIdx="0" presStyleCnt="8" custLinFactNeighborX="623" custLinFactNeighborY="19970"/>
      <dgm:spPr/>
    </dgm:pt>
    <dgm:pt modelId="{A6910CA9-8F67-496A-8EDA-F8F04C308A0A}" type="pres">
      <dgm:prSet presAssocID="{EF2F7066-DF8C-4571-84E5-43550EC17230}" presName="medCircle" presStyleLbl="vennNode1" presStyleIdx="1" presStyleCnt="8" custScaleX="513435" custScaleY="127770"/>
      <dgm:spPr/>
    </dgm:pt>
    <dgm:pt modelId="{C36B11BC-9920-4955-87B4-2C82E58BEE17}" type="pres">
      <dgm:prSet presAssocID="{EF2F7066-DF8C-4571-84E5-43550EC17230}" presName="txLvl1" presStyleLbl="revTx" presStyleIdx="0" presStyleCnt="8" custScaleY="450195" custLinFactY="100000" custLinFactNeighborX="-3790" custLinFactNeighborY="136439"/>
      <dgm:spPr/>
      <dgm:t>
        <a:bodyPr/>
        <a:lstStyle/>
        <a:p>
          <a:endParaRPr lang="en-US"/>
        </a:p>
      </dgm:t>
    </dgm:pt>
    <dgm:pt modelId="{F7CB82E1-A4C7-45E4-8D5F-5E55B7051248}" type="pres">
      <dgm:prSet presAssocID="{EF2F7066-DF8C-4571-84E5-43550EC17230}" presName="lin" presStyleCnt="0"/>
      <dgm:spPr/>
    </dgm:pt>
    <dgm:pt modelId="{E64A7D44-0670-41B5-8EA3-FEC480675EC9}" type="pres">
      <dgm:prSet presAssocID="{FAC80C1F-CD36-4099-9920-E4DCBBFD0DA5}" presName="txLvl2" presStyleLbl="revTx" presStyleIdx="1" presStyleCnt="8"/>
      <dgm:spPr/>
      <dgm:t>
        <a:bodyPr/>
        <a:lstStyle/>
        <a:p>
          <a:endParaRPr lang="en-US"/>
        </a:p>
      </dgm:t>
    </dgm:pt>
    <dgm:pt modelId="{1BBA2B96-7448-413A-A2E7-2667AE1599D8}" type="pres">
      <dgm:prSet presAssocID="{C3BA619A-0922-4C56-920D-7F96E855BAAA}" presName="smCircle" presStyleLbl="vennNode1" presStyleIdx="2" presStyleCnt="8"/>
      <dgm:spPr/>
    </dgm:pt>
    <dgm:pt modelId="{98FC0976-9C20-4415-902A-D3EF481D4C5C}" type="pres">
      <dgm:prSet presAssocID="{3BA5C027-8657-4300-8E94-8FCB66DB19D0}" presName="txLvl2" presStyleLbl="revTx" presStyleIdx="2" presStyleCnt="8" custLinFactY="40623" custLinFactNeighborX="-3790" custLinFactNeighborY="100000"/>
      <dgm:spPr/>
      <dgm:t>
        <a:bodyPr/>
        <a:lstStyle/>
        <a:p>
          <a:endParaRPr lang="en-US"/>
        </a:p>
      </dgm:t>
    </dgm:pt>
    <dgm:pt modelId="{DAA0DD67-8496-4F5E-BB92-FCCF7D5D8AA8}" type="pres">
      <dgm:prSet presAssocID="{EF2F7066-DF8C-4571-84E5-43550EC17230}" presName="overlap" presStyleCnt="0"/>
      <dgm:spPr/>
    </dgm:pt>
    <dgm:pt modelId="{3A838204-E1AA-4C0C-98B6-A8EAA73DF5A2}" type="pres">
      <dgm:prSet presAssocID="{89CB6352-D123-4D55-9E42-FE7EF7075D72}" presName="withChildren" presStyleCnt="0"/>
      <dgm:spPr/>
    </dgm:pt>
    <dgm:pt modelId="{CD3FFCA7-22DD-4A6B-A6B3-AA192357FF4E}" type="pres">
      <dgm:prSet presAssocID="{89CB6352-D123-4D55-9E42-FE7EF7075D72}" presName="bigCircle" presStyleLbl="vennNode1" presStyleIdx="3" presStyleCnt="8" custScaleX="105633" custLinFactNeighborX="217" custLinFactNeighborY="-7284"/>
      <dgm:spPr/>
    </dgm:pt>
    <dgm:pt modelId="{9EF39F14-70C9-42B7-80BC-91DFA414B469}" type="pres">
      <dgm:prSet presAssocID="{89CB6352-D123-4D55-9E42-FE7EF7075D72}" presName="medCircle" presStyleLbl="vennNode1" presStyleIdx="4" presStyleCnt="8" custScaleX="635233" custScaleY="146145" custLinFactY="200000" custLinFactNeighborX="-49144" custLinFactNeighborY="250008"/>
      <dgm:spPr/>
    </dgm:pt>
    <dgm:pt modelId="{67029B31-31C0-4E2D-85FA-FF6F5F6A7B92}" type="pres">
      <dgm:prSet presAssocID="{89CB6352-D123-4D55-9E42-FE7EF7075D72}" presName="txLvl1" presStyleLbl="revTx" presStyleIdx="3" presStyleCnt="8" custLinFactNeighborX="5975" custLinFactNeighborY="-2457"/>
      <dgm:spPr/>
      <dgm:t>
        <a:bodyPr/>
        <a:lstStyle/>
        <a:p>
          <a:endParaRPr lang="en-US"/>
        </a:p>
      </dgm:t>
    </dgm:pt>
    <dgm:pt modelId="{250D77C0-D6C7-47BC-AA6E-AE8715C84386}" type="pres">
      <dgm:prSet presAssocID="{89CB6352-D123-4D55-9E42-FE7EF7075D72}" presName="lin" presStyleCnt="0"/>
      <dgm:spPr/>
    </dgm:pt>
    <dgm:pt modelId="{073C03E3-AA55-4894-8C70-EDB4BA2A4677}" type="pres">
      <dgm:prSet presAssocID="{40B92123-F561-4D47-8CA5-7076A26C6FDC}" presName="txLvl2" presStyleLbl="revTx" presStyleIdx="4" presStyleCnt="8" custLinFactY="172990" custLinFactNeighborX="-45631" custLinFactNeighborY="200000"/>
      <dgm:spPr/>
      <dgm:t>
        <a:bodyPr/>
        <a:lstStyle/>
        <a:p>
          <a:endParaRPr lang="en-US"/>
        </a:p>
      </dgm:t>
    </dgm:pt>
    <dgm:pt modelId="{2B0363D3-50D6-4A1D-A91C-4D6B3BA7B7A1}" type="pres">
      <dgm:prSet presAssocID="{7CB7626C-7C39-4713-8792-1F78B98A3075}" presName="smCircle" presStyleLbl="vennNode1" presStyleIdx="5" presStyleCnt="8"/>
      <dgm:spPr/>
    </dgm:pt>
    <dgm:pt modelId="{CBB907CB-9824-4771-8779-AD7CE94BF479}" type="pres">
      <dgm:prSet presAssocID="{622BFE82-0203-42D5-A3A5-D3ABC2CA1D06}" presName="txLvl2" presStyleLbl="revTx" presStyleIdx="5" presStyleCnt="8" custLinFactY="-15964" custLinFactNeighborX="-5493" custLinFactNeighborY="-100000"/>
      <dgm:spPr/>
      <dgm:t>
        <a:bodyPr/>
        <a:lstStyle/>
        <a:p>
          <a:endParaRPr lang="en-US"/>
        </a:p>
      </dgm:t>
    </dgm:pt>
    <dgm:pt modelId="{D7A8A3D0-FF6E-44B7-9BBB-1EE1CF4BF10D}" type="pres">
      <dgm:prSet presAssocID="{6DF8A71A-D8B8-49B3-BA40-6FC35A49DB46}" presName="noChildren" presStyleCnt="0"/>
      <dgm:spPr/>
    </dgm:pt>
    <dgm:pt modelId="{64189280-6090-4506-82F1-38DD72639372}" type="pres">
      <dgm:prSet presAssocID="{6DF8A71A-D8B8-49B3-BA40-6FC35A49DB46}" presName="gap" presStyleCnt="0"/>
      <dgm:spPr/>
    </dgm:pt>
    <dgm:pt modelId="{E9F74C37-2008-445B-8261-9EC6500C5D28}" type="pres">
      <dgm:prSet presAssocID="{6DF8A71A-D8B8-49B3-BA40-6FC35A49DB46}" presName="medCircle2" presStyleLbl="vennNode1" presStyleIdx="6" presStyleCnt="8"/>
      <dgm:spPr/>
    </dgm:pt>
    <dgm:pt modelId="{BF6DA068-6CB1-4916-841C-9E392FBF95CA}" type="pres">
      <dgm:prSet presAssocID="{6DF8A71A-D8B8-49B3-BA40-6FC35A49DB46}" presName="txLvlOnly1" presStyleLbl="revTx" presStyleIdx="6" presStyleCnt="8" custLinFactY="-500000" custLinFactNeighborX="-28764" custLinFactNeighborY="-522529"/>
      <dgm:spPr/>
      <dgm:t>
        <a:bodyPr/>
        <a:lstStyle/>
        <a:p>
          <a:endParaRPr lang="en-US"/>
        </a:p>
      </dgm:t>
    </dgm:pt>
    <dgm:pt modelId="{97BA63FA-B9C8-4D04-A1EC-CA9024D18E7A}" type="pres">
      <dgm:prSet presAssocID="{D3CFE10B-8B5D-452A-83D9-1ED5B7C23747}" presName="noChildren" presStyleCnt="0"/>
      <dgm:spPr/>
    </dgm:pt>
    <dgm:pt modelId="{48E39B0D-B9F8-44A7-94D3-F7DEC133B9CF}" type="pres">
      <dgm:prSet presAssocID="{D3CFE10B-8B5D-452A-83D9-1ED5B7C23747}" presName="gap" presStyleCnt="0"/>
      <dgm:spPr/>
    </dgm:pt>
    <dgm:pt modelId="{BD31B2AD-D3CF-413D-B7DA-98E55C2C2ED0}" type="pres">
      <dgm:prSet presAssocID="{D3CFE10B-8B5D-452A-83D9-1ED5B7C23747}" presName="medCircle2" presStyleLbl="vennNode1" presStyleIdx="7" presStyleCnt="8"/>
      <dgm:spPr/>
    </dgm:pt>
    <dgm:pt modelId="{4A3FD2B4-20E7-4315-B51A-5E3DD6C97FEB}" type="pres">
      <dgm:prSet presAssocID="{D3CFE10B-8B5D-452A-83D9-1ED5B7C23747}" presName="txLvlOnly1" presStyleLbl="revTx" presStyleIdx="7" presStyleCnt="8" custLinFactY="-500000" custLinFactNeighborX="-28764" custLinFactNeighborY="-522529"/>
      <dgm:spPr/>
      <dgm:t>
        <a:bodyPr/>
        <a:lstStyle/>
        <a:p>
          <a:endParaRPr lang="en-US"/>
        </a:p>
      </dgm:t>
    </dgm:pt>
  </dgm:ptLst>
  <dgm:cxnLst>
    <dgm:cxn modelId="{81EFE848-D4CF-44C8-9B22-37714D10AFA2}" type="presOf" srcId="{3BA5C027-8657-4300-8E94-8FCB66DB19D0}" destId="{98FC0976-9C20-4415-902A-D3EF481D4C5C}" srcOrd="0" destOrd="0" presId="urn:microsoft.com/office/officeart/2008/layout/VerticalCircleList"/>
    <dgm:cxn modelId="{676FAF9E-425C-42A9-A471-00EA1603A7B3}" type="presOf" srcId="{6DF8A71A-D8B8-49B3-BA40-6FC35A49DB46}" destId="{BF6DA068-6CB1-4916-841C-9E392FBF95CA}" srcOrd="0" destOrd="0" presId="urn:microsoft.com/office/officeart/2008/layout/VerticalCircleList"/>
    <dgm:cxn modelId="{37FFAFAA-9701-48F7-A9C6-28ED00BCB33A}" srcId="{0A301448-7237-413B-910B-8A26A6F5960F}" destId="{89CB6352-D123-4D55-9E42-FE7EF7075D72}" srcOrd="1" destOrd="0" parTransId="{3209E74A-C5FF-484F-8740-27CAAE644D20}" sibTransId="{5DF58FA5-58D6-4C7D-89A2-EC1D57E266A4}"/>
    <dgm:cxn modelId="{A8478CDC-170D-4330-AF6E-2062FCFD99A9}" type="presOf" srcId="{89CB6352-D123-4D55-9E42-FE7EF7075D72}" destId="{67029B31-31C0-4E2D-85FA-FF6F5F6A7B92}" srcOrd="0" destOrd="0" presId="urn:microsoft.com/office/officeart/2008/layout/VerticalCircleList"/>
    <dgm:cxn modelId="{59F469FB-6604-41BC-8815-80701C471D03}" type="presOf" srcId="{40B92123-F561-4D47-8CA5-7076A26C6FDC}" destId="{073C03E3-AA55-4894-8C70-EDB4BA2A4677}" srcOrd="0" destOrd="0" presId="urn:microsoft.com/office/officeart/2008/layout/VerticalCircleList"/>
    <dgm:cxn modelId="{998A3175-8390-4C8F-9805-3D5DCD5CF2A0}" srcId="{EF2F7066-DF8C-4571-84E5-43550EC17230}" destId="{FAC80C1F-CD36-4099-9920-E4DCBBFD0DA5}" srcOrd="0" destOrd="0" parTransId="{52064D63-F4EA-4837-9493-312AF9969635}" sibTransId="{C3BA619A-0922-4C56-920D-7F96E855BAAA}"/>
    <dgm:cxn modelId="{FA9DBE56-BD79-4707-926B-51095AB71B92}" type="presOf" srcId="{FAC80C1F-CD36-4099-9920-E4DCBBFD0DA5}" destId="{E64A7D44-0670-41B5-8EA3-FEC480675EC9}" srcOrd="0" destOrd="0" presId="urn:microsoft.com/office/officeart/2008/layout/VerticalCircleList"/>
    <dgm:cxn modelId="{DC6E5DBB-25F8-4D4F-8473-3C72E71C77D9}" srcId="{89CB6352-D123-4D55-9E42-FE7EF7075D72}" destId="{40B92123-F561-4D47-8CA5-7076A26C6FDC}" srcOrd="0" destOrd="0" parTransId="{6ADF83C1-BCE0-4E97-9684-14E62AC4D9E4}" sibTransId="{7CB7626C-7C39-4713-8792-1F78B98A3075}"/>
    <dgm:cxn modelId="{B09C4E3A-D75E-4932-A1B6-DA056702249D}" srcId="{89CB6352-D123-4D55-9E42-FE7EF7075D72}" destId="{622BFE82-0203-42D5-A3A5-D3ABC2CA1D06}" srcOrd="1" destOrd="0" parTransId="{37626154-B0FC-49A2-A899-BBC9F4467355}" sibTransId="{CBF3EDAB-4E63-4425-B2BE-21B431CAEF8C}"/>
    <dgm:cxn modelId="{961C8248-AFB3-4B7B-93AF-C24EA52F9488}" type="presOf" srcId="{622BFE82-0203-42D5-A3A5-D3ABC2CA1D06}" destId="{CBB907CB-9824-4771-8779-AD7CE94BF479}" srcOrd="0" destOrd="0" presId="urn:microsoft.com/office/officeart/2008/layout/VerticalCircleList"/>
    <dgm:cxn modelId="{B68C202E-BFFA-4AFB-A055-BDA5CD9E40CC}" srcId="{EF2F7066-DF8C-4571-84E5-43550EC17230}" destId="{3BA5C027-8657-4300-8E94-8FCB66DB19D0}" srcOrd="1" destOrd="0" parTransId="{0E9CA2BA-DEC1-4B25-8CEB-29CF0A8DCACF}" sibTransId="{7A0AA801-2EF9-41F5-8515-8847643E63A1}"/>
    <dgm:cxn modelId="{DD01DCCD-A069-4A1D-AE1C-2D47E172E3E8}" type="presOf" srcId="{D3CFE10B-8B5D-452A-83D9-1ED5B7C23747}" destId="{4A3FD2B4-20E7-4315-B51A-5E3DD6C97FEB}" srcOrd="0" destOrd="0" presId="urn:microsoft.com/office/officeart/2008/layout/VerticalCircleList"/>
    <dgm:cxn modelId="{4FAC14C8-49A7-423C-9FDA-7F2A5D070DEB}" type="presOf" srcId="{0A301448-7237-413B-910B-8A26A6F5960F}" destId="{11931DD3-AB8F-4A05-BFAF-2753702490A0}" srcOrd="0" destOrd="0" presId="urn:microsoft.com/office/officeart/2008/layout/VerticalCircleList"/>
    <dgm:cxn modelId="{F6338788-EF25-4D91-9F72-5E1621C26C88}" srcId="{0A301448-7237-413B-910B-8A26A6F5960F}" destId="{D3CFE10B-8B5D-452A-83D9-1ED5B7C23747}" srcOrd="3" destOrd="0" parTransId="{E73187B8-1893-4628-9F77-6CBC41C04965}" sibTransId="{3BE523FF-F7C2-44B5-B583-3EA8765EACF4}"/>
    <dgm:cxn modelId="{516AE951-3449-4040-A1E9-34D2A8F4F1E7}" srcId="{0A301448-7237-413B-910B-8A26A6F5960F}" destId="{EF2F7066-DF8C-4571-84E5-43550EC17230}" srcOrd="0" destOrd="0" parTransId="{A6691255-EC8F-4EA9-BF4F-674D1DBA1D04}" sibTransId="{80ED1AE0-39D2-4DC8-96C7-6ED86BDC81AE}"/>
    <dgm:cxn modelId="{6B313D22-069C-4C8E-A366-C5D9D947B8A0}" srcId="{0A301448-7237-413B-910B-8A26A6F5960F}" destId="{6DF8A71A-D8B8-49B3-BA40-6FC35A49DB46}" srcOrd="2" destOrd="0" parTransId="{429DEA38-5E53-4B57-9F0C-4D552115333B}" sibTransId="{4C3778A5-1B13-4A27-9051-E345607C1ED8}"/>
    <dgm:cxn modelId="{8C007DCB-4705-4FC8-9661-CC926AA3FF14}" type="presOf" srcId="{EF2F7066-DF8C-4571-84E5-43550EC17230}" destId="{C36B11BC-9920-4955-87B4-2C82E58BEE17}" srcOrd="0" destOrd="0" presId="urn:microsoft.com/office/officeart/2008/layout/VerticalCircleList"/>
    <dgm:cxn modelId="{73C710BC-DD1A-45C8-AE85-680D05F3E257}" type="presParOf" srcId="{11931DD3-AB8F-4A05-BFAF-2753702490A0}" destId="{C894106F-E92E-455A-984E-F4E2FEFA9EB8}" srcOrd="0" destOrd="0" presId="urn:microsoft.com/office/officeart/2008/layout/VerticalCircleList"/>
    <dgm:cxn modelId="{2633CB52-6C0A-49CE-9D01-408E10F1E995}" type="presParOf" srcId="{C894106F-E92E-455A-984E-F4E2FEFA9EB8}" destId="{44757918-3D9B-460E-AAD0-204886C7461F}" srcOrd="0" destOrd="0" presId="urn:microsoft.com/office/officeart/2008/layout/VerticalCircleList"/>
    <dgm:cxn modelId="{ABBDB110-5F8D-47CD-AD8F-94A8E7D5A37D}" type="presParOf" srcId="{C894106F-E92E-455A-984E-F4E2FEFA9EB8}" destId="{A6910CA9-8F67-496A-8EDA-F8F04C308A0A}" srcOrd="1" destOrd="0" presId="urn:microsoft.com/office/officeart/2008/layout/VerticalCircleList"/>
    <dgm:cxn modelId="{A0DFD221-38EE-45AC-B403-3196C4C89EA5}" type="presParOf" srcId="{C894106F-E92E-455A-984E-F4E2FEFA9EB8}" destId="{C36B11BC-9920-4955-87B4-2C82E58BEE17}" srcOrd="2" destOrd="0" presId="urn:microsoft.com/office/officeart/2008/layout/VerticalCircleList"/>
    <dgm:cxn modelId="{D6A1277F-7C6B-46BB-86B2-D6F0BBA0AA59}" type="presParOf" srcId="{C894106F-E92E-455A-984E-F4E2FEFA9EB8}" destId="{F7CB82E1-A4C7-45E4-8D5F-5E55B7051248}" srcOrd="3" destOrd="0" presId="urn:microsoft.com/office/officeart/2008/layout/VerticalCircleList"/>
    <dgm:cxn modelId="{8E0967AC-8258-4A9D-96B3-43381B98DE31}" type="presParOf" srcId="{F7CB82E1-A4C7-45E4-8D5F-5E55B7051248}" destId="{E64A7D44-0670-41B5-8EA3-FEC480675EC9}" srcOrd="0" destOrd="0" presId="urn:microsoft.com/office/officeart/2008/layout/VerticalCircleList"/>
    <dgm:cxn modelId="{E52FDDBB-4942-4BA0-8713-8574179CD5AE}" type="presParOf" srcId="{F7CB82E1-A4C7-45E4-8D5F-5E55B7051248}" destId="{1BBA2B96-7448-413A-A2E7-2667AE1599D8}" srcOrd="1" destOrd="0" presId="urn:microsoft.com/office/officeart/2008/layout/VerticalCircleList"/>
    <dgm:cxn modelId="{1009FDA7-EECD-4285-962B-DADB7DA744D5}" type="presParOf" srcId="{F7CB82E1-A4C7-45E4-8D5F-5E55B7051248}" destId="{98FC0976-9C20-4415-902A-D3EF481D4C5C}" srcOrd="2" destOrd="0" presId="urn:microsoft.com/office/officeart/2008/layout/VerticalCircleList"/>
    <dgm:cxn modelId="{3B9E6644-7A52-4013-B355-F653FD67B59F}" type="presParOf" srcId="{11931DD3-AB8F-4A05-BFAF-2753702490A0}" destId="{DAA0DD67-8496-4F5E-BB92-FCCF7D5D8AA8}" srcOrd="1" destOrd="0" presId="urn:microsoft.com/office/officeart/2008/layout/VerticalCircleList"/>
    <dgm:cxn modelId="{D8617CAC-7EFE-462A-9540-822ACB254732}" type="presParOf" srcId="{11931DD3-AB8F-4A05-BFAF-2753702490A0}" destId="{3A838204-E1AA-4C0C-98B6-A8EAA73DF5A2}" srcOrd="2" destOrd="0" presId="urn:microsoft.com/office/officeart/2008/layout/VerticalCircleList"/>
    <dgm:cxn modelId="{E4BF3846-2149-4D6B-932E-6243C160D4B2}" type="presParOf" srcId="{3A838204-E1AA-4C0C-98B6-A8EAA73DF5A2}" destId="{CD3FFCA7-22DD-4A6B-A6B3-AA192357FF4E}" srcOrd="0" destOrd="0" presId="urn:microsoft.com/office/officeart/2008/layout/VerticalCircleList"/>
    <dgm:cxn modelId="{9FA61A38-ADD6-445F-B54E-2C60BCEBC3CF}" type="presParOf" srcId="{3A838204-E1AA-4C0C-98B6-A8EAA73DF5A2}" destId="{9EF39F14-70C9-42B7-80BC-91DFA414B469}" srcOrd="1" destOrd="0" presId="urn:microsoft.com/office/officeart/2008/layout/VerticalCircleList"/>
    <dgm:cxn modelId="{74EE7C9A-7A7C-4C97-B649-F3C9BE0ED747}" type="presParOf" srcId="{3A838204-E1AA-4C0C-98B6-A8EAA73DF5A2}" destId="{67029B31-31C0-4E2D-85FA-FF6F5F6A7B92}" srcOrd="2" destOrd="0" presId="urn:microsoft.com/office/officeart/2008/layout/VerticalCircleList"/>
    <dgm:cxn modelId="{95E8C34C-22D0-4EBD-A557-86A0B58076A8}" type="presParOf" srcId="{3A838204-E1AA-4C0C-98B6-A8EAA73DF5A2}" destId="{250D77C0-D6C7-47BC-AA6E-AE8715C84386}" srcOrd="3" destOrd="0" presId="urn:microsoft.com/office/officeart/2008/layout/VerticalCircleList"/>
    <dgm:cxn modelId="{D2EF9BD3-17DA-4B1B-AF93-B23CBC86A6C1}" type="presParOf" srcId="{250D77C0-D6C7-47BC-AA6E-AE8715C84386}" destId="{073C03E3-AA55-4894-8C70-EDB4BA2A4677}" srcOrd="0" destOrd="0" presId="urn:microsoft.com/office/officeart/2008/layout/VerticalCircleList"/>
    <dgm:cxn modelId="{48FCCEA0-2A79-453F-999C-CD05E6CA9B5E}" type="presParOf" srcId="{250D77C0-D6C7-47BC-AA6E-AE8715C84386}" destId="{2B0363D3-50D6-4A1D-A91C-4D6B3BA7B7A1}" srcOrd="1" destOrd="0" presId="urn:microsoft.com/office/officeart/2008/layout/VerticalCircleList"/>
    <dgm:cxn modelId="{9BED3D3F-E090-4AB4-A087-1BD05C971FCE}" type="presParOf" srcId="{250D77C0-D6C7-47BC-AA6E-AE8715C84386}" destId="{CBB907CB-9824-4771-8779-AD7CE94BF479}" srcOrd="2" destOrd="0" presId="urn:microsoft.com/office/officeart/2008/layout/VerticalCircleList"/>
    <dgm:cxn modelId="{F8E93329-FDCA-4C3B-A716-6D5EF87ABAAF}" type="presParOf" srcId="{11931DD3-AB8F-4A05-BFAF-2753702490A0}" destId="{D7A8A3D0-FF6E-44B7-9BBB-1EE1CF4BF10D}" srcOrd="3" destOrd="0" presId="urn:microsoft.com/office/officeart/2008/layout/VerticalCircleList"/>
    <dgm:cxn modelId="{869696B7-444E-4278-ADD5-1B1A1D202685}" type="presParOf" srcId="{D7A8A3D0-FF6E-44B7-9BBB-1EE1CF4BF10D}" destId="{64189280-6090-4506-82F1-38DD72639372}" srcOrd="0" destOrd="0" presId="urn:microsoft.com/office/officeart/2008/layout/VerticalCircleList"/>
    <dgm:cxn modelId="{039A7999-0607-418A-BDF8-027072A9EFEC}" type="presParOf" srcId="{D7A8A3D0-FF6E-44B7-9BBB-1EE1CF4BF10D}" destId="{E9F74C37-2008-445B-8261-9EC6500C5D28}" srcOrd="1" destOrd="0" presId="urn:microsoft.com/office/officeart/2008/layout/VerticalCircleList"/>
    <dgm:cxn modelId="{7346774D-4799-4939-A897-23DFF13C0044}" type="presParOf" srcId="{D7A8A3D0-FF6E-44B7-9BBB-1EE1CF4BF10D}" destId="{BF6DA068-6CB1-4916-841C-9E392FBF95CA}" srcOrd="2" destOrd="0" presId="urn:microsoft.com/office/officeart/2008/layout/VerticalCircleList"/>
    <dgm:cxn modelId="{142640DC-E57B-4D0F-9E9A-35708592A964}" type="presParOf" srcId="{11931DD3-AB8F-4A05-BFAF-2753702490A0}" destId="{97BA63FA-B9C8-4D04-A1EC-CA9024D18E7A}" srcOrd="4" destOrd="0" presId="urn:microsoft.com/office/officeart/2008/layout/VerticalCircleList"/>
    <dgm:cxn modelId="{0E323CD3-66B5-420E-A4AD-F20707DF77ED}" type="presParOf" srcId="{97BA63FA-B9C8-4D04-A1EC-CA9024D18E7A}" destId="{48E39B0D-B9F8-44A7-94D3-F7DEC133B9CF}" srcOrd="0" destOrd="0" presId="urn:microsoft.com/office/officeart/2008/layout/VerticalCircleList"/>
    <dgm:cxn modelId="{B89568E8-FB78-450D-B8AF-F96DAA533AEF}" type="presParOf" srcId="{97BA63FA-B9C8-4D04-A1EC-CA9024D18E7A}" destId="{BD31B2AD-D3CF-413D-B7DA-98E55C2C2ED0}" srcOrd="1" destOrd="0" presId="urn:microsoft.com/office/officeart/2008/layout/VerticalCircleList"/>
    <dgm:cxn modelId="{F4F88596-2A6D-4C2F-9628-12904B23847B}" type="presParOf" srcId="{97BA63FA-B9C8-4D04-A1EC-CA9024D18E7A}" destId="{4A3FD2B4-20E7-4315-B51A-5E3DD6C97FE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57918-3D9B-460E-AAD0-204886C7461F}">
      <dsp:nvSpPr>
        <dsp:cNvPr id="0" name=""/>
        <dsp:cNvSpPr/>
      </dsp:nvSpPr>
      <dsp:spPr>
        <a:xfrm>
          <a:off x="1111830" y="655061"/>
          <a:ext cx="1380246" cy="1380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910CA9-8F67-496A-8EDA-F8F04C308A0A}">
      <dsp:nvSpPr>
        <dsp:cNvPr id="0" name=""/>
        <dsp:cNvSpPr/>
      </dsp:nvSpPr>
      <dsp:spPr>
        <a:xfrm>
          <a:off x="654945" y="402900"/>
          <a:ext cx="1275600" cy="3174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6B11BC-9920-4955-87B4-2C82E58BEE17}">
      <dsp:nvSpPr>
        <dsp:cNvPr id="0" name=""/>
        <dsp:cNvSpPr/>
      </dsp:nvSpPr>
      <dsp:spPr>
        <a:xfrm>
          <a:off x="1242380" y="589796"/>
          <a:ext cx="1328908" cy="111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/>
            <a:t>  Ялгаа</a:t>
          </a:r>
          <a:endParaRPr lang="en-US" sz="2000" kern="1200" dirty="0"/>
        </a:p>
      </dsp:txBody>
      <dsp:txXfrm>
        <a:off x="1242380" y="589796"/>
        <a:ext cx="1328908" cy="1118484"/>
      </dsp:txXfrm>
    </dsp:sp>
    <dsp:sp modelId="{E64A7D44-0670-41B5-8EA3-FEC480675EC9}">
      <dsp:nvSpPr>
        <dsp:cNvPr id="0" name=""/>
        <dsp:cNvSpPr/>
      </dsp:nvSpPr>
      <dsp:spPr>
        <a:xfrm>
          <a:off x="1292745" y="685841"/>
          <a:ext cx="1328908" cy="33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0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292745" y="685841"/>
        <a:ext cx="1328908" cy="331823"/>
      </dsp:txXfrm>
    </dsp:sp>
    <dsp:sp modelId="{1BBA2B96-7448-413A-A2E7-2667AE1599D8}">
      <dsp:nvSpPr>
        <dsp:cNvPr id="0" name=""/>
        <dsp:cNvSpPr/>
      </dsp:nvSpPr>
      <dsp:spPr>
        <a:xfrm>
          <a:off x="1292745" y="1017664"/>
          <a:ext cx="119115" cy="119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FC0976-9C20-4415-902A-D3EF481D4C5C}">
      <dsp:nvSpPr>
        <dsp:cNvPr id="0" name=""/>
        <dsp:cNvSpPr/>
      </dsp:nvSpPr>
      <dsp:spPr>
        <a:xfrm>
          <a:off x="1242380" y="1390693"/>
          <a:ext cx="1328908" cy="33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 Mon" pitchFamily="34" charset="0"/>
          </a:endParaRPr>
        </a:p>
      </dsp:txBody>
      <dsp:txXfrm>
        <a:off x="1242380" y="1390693"/>
        <a:ext cx="1328908" cy="331823"/>
      </dsp:txXfrm>
    </dsp:sp>
    <dsp:sp modelId="{CD3FFCA7-22DD-4A6B-A6B3-AA192357FF4E}">
      <dsp:nvSpPr>
        <dsp:cNvPr id="0" name=""/>
        <dsp:cNvSpPr/>
      </dsp:nvSpPr>
      <dsp:spPr>
        <a:xfrm>
          <a:off x="1143001" y="1523996"/>
          <a:ext cx="1457995" cy="1380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F39F14-70C9-42B7-80BC-91DFA414B469}">
      <dsp:nvSpPr>
        <dsp:cNvPr id="0" name=""/>
        <dsp:cNvSpPr/>
      </dsp:nvSpPr>
      <dsp:spPr>
        <a:xfrm>
          <a:off x="457200" y="2743201"/>
          <a:ext cx="1578200" cy="3630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029B31-31C0-4E2D-85FA-FF6F5F6A7B92}">
      <dsp:nvSpPr>
        <dsp:cNvPr id="0" name=""/>
        <dsp:cNvSpPr/>
      </dsp:nvSpPr>
      <dsp:spPr>
        <a:xfrm>
          <a:off x="1447798" y="1676399"/>
          <a:ext cx="1328908" cy="24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Ижил</a:t>
          </a:r>
          <a:endParaRPr lang="en-US" sz="1800" kern="1200" dirty="0"/>
        </a:p>
      </dsp:txBody>
      <dsp:txXfrm>
        <a:off x="1447798" y="1676399"/>
        <a:ext cx="1328908" cy="248444"/>
      </dsp:txXfrm>
    </dsp:sp>
    <dsp:sp modelId="{073C03E3-AA55-4894-8C70-EDB4BA2A4677}">
      <dsp:nvSpPr>
        <dsp:cNvPr id="0" name=""/>
        <dsp:cNvSpPr/>
      </dsp:nvSpPr>
      <dsp:spPr>
        <a:xfrm>
          <a:off x="762001" y="2743201"/>
          <a:ext cx="1328908" cy="33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Могойн</a:t>
          </a:r>
          <a:endParaRPr lang="en-US" sz="500" kern="1200" dirty="0"/>
        </a:p>
      </dsp:txBody>
      <dsp:txXfrm>
        <a:off x="762001" y="2743201"/>
        <a:ext cx="1328908" cy="331823"/>
      </dsp:txXfrm>
    </dsp:sp>
    <dsp:sp modelId="{2B0363D3-50D6-4A1D-A91C-4D6B3BA7B7A1}">
      <dsp:nvSpPr>
        <dsp:cNvPr id="0" name=""/>
        <dsp:cNvSpPr/>
      </dsp:nvSpPr>
      <dsp:spPr>
        <a:xfrm>
          <a:off x="1368395" y="2262771"/>
          <a:ext cx="119115" cy="119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907CB-9824-4771-8779-AD7CE94BF479}">
      <dsp:nvSpPr>
        <dsp:cNvPr id="0" name=""/>
        <dsp:cNvSpPr/>
      </dsp:nvSpPr>
      <dsp:spPr>
        <a:xfrm>
          <a:off x="1295398" y="2209799"/>
          <a:ext cx="1328908" cy="33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/>
            <a:t>Ялгаа</a:t>
          </a:r>
          <a:endParaRPr lang="en-US" sz="2000" kern="1200" dirty="0"/>
        </a:p>
      </dsp:txBody>
      <dsp:txXfrm>
        <a:off x="1295398" y="2209799"/>
        <a:ext cx="1328908" cy="331823"/>
      </dsp:txXfrm>
    </dsp:sp>
    <dsp:sp modelId="{E9F74C37-2008-445B-8261-9EC6500C5D28}">
      <dsp:nvSpPr>
        <dsp:cNvPr id="0" name=""/>
        <dsp:cNvSpPr/>
      </dsp:nvSpPr>
      <dsp:spPr>
        <a:xfrm>
          <a:off x="944380" y="3004780"/>
          <a:ext cx="249021" cy="249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6DA068-6CB1-4916-841C-9E392FBF95CA}">
      <dsp:nvSpPr>
        <dsp:cNvPr id="0" name=""/>
        <dsp:cNvSpPr/>
      </dsp:nvSpPr>
      <dsp:spPr>
        <a:xfrm>
          <a:off x="686727" y="458464"/>
          <a:ext cx="1328620" cy="2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    Ээжийн</a:t>
          </a:r>
          <a:endParaRPr lang="en-US" sz="1800" kern="1200" dirty="0"/>
        </a:p>
      </dsp:txBody>
      <dsp:txXfrm>
        <a:off x="686727" y="458464"/>
        <a:ext cx="1328620" cy="249021"/>
      </dsp:txXfrm>
    </dsp:sp>
    <dsp:sp modelId="{BD31B2AD-D3CF-413D-B7DA-98E55C2C2ED0}">
      <dsp:nvSpPr>
        <dsp:cNvPr id="0" name=""/>
        <dsp:cNvSpPr/>
      </dsp:nvSpPr>
      <dsp:spPr>
        <a:xfrm>
          <a:off x="944380" y="3253801"/>
          <a:ext cx="249021" cy="2490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3FD2B4-20E7-4315-B51A-5E3DD6C97FEB}">
      <dsp:nvSpPr>
        <dsp:cNvPr id="0" name=""/>
        <dsp:cNvSpPr/>
      </dsp:nvSpPr>
      <dsp:spPr>
        <a:xfrm>
          <a:off x="686727" y="707485"/>
          <a:ext cx="1328620" cy="2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86727" y="707485"/>
        <a:ext cx="1328620" cy="249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CEA8-D777-4DC4-B715-CD30F768BE2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5347-946D-4312-B0C2-79E5F298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5347-946D-4312-B0C2-79E5F29802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06D6D8-1B0F-4110-A5BC-3967B1C9F63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3519BE-2085-42CD-A319-3852274C82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6400800" cy="3429000"/>
          </a:xfrm>
        </p:spPr>
        <p:txBody>
          <a:bodyPr/>
          <a:lstStyle/>
          <a:p>
            <a:r>
              <a:rPr lang="mn-MN" b="1" i="1" dirty="0" smtClean="0">
                <a:solidFill>
                  <a:srgbClr val="5A0630"/>
                </a:solidFill>
              </a:rPr>
              <a:t>Нээлттэй хичээл</a:t>
            </a:r>
            <a:br>
              <a:rPr lang="mn-MN" b="1" i="1" dirty="0" smtClean="0">
                <a:solidFill>
                  <a:srgbClr val="5A0630"/>
                </a:solidFill>
              </a:rPr>
            </a:br>
            <a:r>
              <a:rPr lang="mn-MN" b="1" i="1" dirty="0" smtClean="0">
                <a:solidFill>
                  <a:srgbClr val="5A0630"/>
                </a:solidFill>
              </a:rPr>
              <a:t/>
            </a:r>
            <a:br>
              <a:rPr lang="mn-MN" b="1" i="1" dirty="0" smtClean="0">
                <a:solidFill>
                  <a:srgbClr val="5A0630"/>
                </a:solidFill>
              </a:rPr>
            </a:br>
            <a:r>
              <a:rPr lang="mn-MN" b="1" i="1" dirty="0" smtClean="0">
                <a:solidFill>
                  <a:srgbClr val="5A0630"/>
                </a:solidFill>
              </a:rPr>
              <a:t/>
            </a:r>
            <a:br>
              <a:rPr lang="mn-MN" b="1" i="1" dirty="0" smtClean="0">
                <a:solidFill>
                  <a:srgbClr val="5A0630"/>
                </a:solidFill>
              </a:rPr>
            </a:br>
            <a:r>
              <a:rPr lang="mn-MN" b="1" i="1" dirty="0" smtClean="0">
                <a:solidFill>
                  <a:srgbClr val="5A0630"/>
                </a:solidFill>
              </a:rPr>
              <a:t/>
            </a:r>
            <a:br>
              <a:rPr lang="mn-MN" b="1" i="1" dirty="0" smtClean="0">
                <a:solidFill>
                  <a:srgbClr val="5A0630"/>
                </a:solidFill>
              </a:rPr>
            </a:br>
            <a:r>
              <a:rPr lang="mn-MN" sz="1600" b="1" i="1" dirty="0" smtClean="0">
                <a:solidFill>
                  <a:srgbClr val="002060"/>
                </a:solidFill>
              </a:rPr>
              <a:t>Бастама сургууль М.Отгонтунгалаг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2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685800"/>
          </a:xfrm>
        </p:spPr>
        <p:txBody>
          <a:bodyPr>
            <a:normAutofit/>
          </a:bodyPr>
          <a:lstStyle/>
          <a:p>
            <a:r>
              <a:rPr lang="mn-MN" b="1" i="1" dirty="0" smtClean="0">
                <a:solidFill>
                  <a:srgbClr val="002060"/>
                </a:solidFill>
              </a:rPr>
              <a:t>Даалгавар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3434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I </a:t>
            </a:r>
            <a:r>
              <a:rPr lang="mn-MN" sz="2400" b="1" dirty="0" smtClean="0">
                <a:solidFill>
                  <a:srgbClr val="0000CC"/>
                </a:solidFill>
              </a:rPr>
              <a:t>баг</a:t>
            </a:r>
            <a:r>
              <a:rPr lang="mn-MN" sz="2400" dirty="0" smtClean="0"/>
              <a:t>: Эх хүний сэтгэлийг илэрхийлсэн ямар ямар дүрслэл гарч байгааг олж, гарчиг өг.</a:t>
            </a:r>
          </a:p>
          <a:p>
            <a:r>
              <a:rPr lang="en-US" sz="2400" b="1" dirty="0" smtClean="0">
                <a:solidFill>
                  <a:srgbClr val="5A0630"/>
                </a:solidFill>
              </a:rPr>
              <a:t>II</a:t>
            </a:r>
            <a:r>
              <a:rPr lang="mn-MN" sz="2400" b="1" dirty="0" smtClean="0">
                <a:solidFill>
                  <a:srgbClr val="5A0630"/>
                </a:solidFill>
              </a:rPr>
              <a:t> баг</a:t>
            </a:r>
            <a:r>
              <a:rPr lang="mn-MN" sz="2400" dirty="0" smtClean="0"/>
              <a:t>: Могойн дүрслэл буюу могойн араншинг олж, гарчиг өг.</a:t>
            </a:r>
          </a:p>
          <a:p>
            <a:r>
              <a:rPr lang="en-US" sz="2400" b="1" dirty="0" smtClean="0">
                <a:solidFill>
                  <a:srgbClr val="FF00FF"/>
                </a:solidFill>
              </a:rPr>
              <a:t>III</a:t>
            </a:r>
            <a:r>
              <a:rPr lang="mn-MN" sz="2400" b="1" dirty="0" smtClean="0">
                <a:solidFill>
                  <a:srgbClr val="FF00FF"/>
                </a:solidFill>
              </a:rPr>
              <a:t> </a:t>
            </a:r>
            <a:r>
              <a:rPr lang="mn-MN" sz="2400" b="1" dirty="0">
                <a:solidFill>
                  <a:srgbClr val="FF00FF"/>
                </a:solidFill>
              </a:rPr>
              <a:t>баг</a:t>
            </a:r>
            <a:r>
              <a:rPr lang="mn-MN" sz="2400" dirty="0" smtClean="0"/>
              <a:t>: Эцгийн </a:t>
            </a:r>
            <a:r>
              <a:rPr lang="mn-MN" sz="2400" dirty="0"/>
              <a:t>сэтгэлийг </a:t>
            </a:r>
            <a:r>
              <a:rPr lang="mn-MN" sz="2400" dirty="0" smtClean="0"/>
              <a:t>илэрхийлсэн ба хүмүүсийн тухай </a:t>
            </a:r>
            <a:r>
              <a:rPr lang="mn-MN" sz="2400" dirty="0"/>
              <a:t>ямар ямар дүрслэл гарч байгааг  олж, гарчиг өг</a:t>
            </a:r>
            <a:r>
              <a:rPr lang="mn-MN" sz="2400" dirty="0" smtClean="0"/>
              <a:t>.</a:t>
            </a:r>
          </a:p>
          <a:p>
            <a:r>
              <a:rPr lang="en-US" sz="2400" b="1" dirty="0" smtClean="0">
                <a:solidFill>
                  <a:srgbClr val="003300"/>
                </a:solidFill>
              </a:rPr>
              <a:t>IV</a:t>
            </a:r>
            <a:r>
              <a:rPr lang="mn-MN" sz="2400" b="1" dirty="0" smtClean="0">
                <a:solidFill>
                  <a:srgbClr val="003300"/>
                </a:solidFill>
              </a:rPr>
              <a:t> баг</a:t>
            </a:r>
            <a:r>
              <a:rPr lang="mn-MN" sz="2400" dirty="0"/>
              <a:t>: </a:t>
            </a:r>
            <a:r>
              <a:rPr lang="mn-MN" sz="2400" dirty="0" smtClean="0"/>
              <a:t>Зайрангийн дүрийг тодотгосон </a:t>
            </a:r>
            <a:r>
              <a:rPr lang="mn-MN" sz="2400" dirty="0"/>
              <a:t>хэсгийг олж, гарчиг өг</a:t>
            </a:r>
            <a:r>
              <a:rPr lang="mn-MN" sz="2400" dirty="0" smtClean="0"/>
              <a:t>.</a:t>
            </a:r>
            <a:r>
              <a:rPr lang="en-US" sz="2400" dirty="0" smtClean="0"/>
              <a:t> /</a:t>
            </a:r>
            <a:r>
              <a:rPr lang="mn-MN" sz="2400" dirty="0" smtClean="0"/>
              <a:t>Зайран-Эрэгтэй бөөг хэлдэг.</a:t>
            </a:r>
            <a:r>
              <a:rPr lang="en-US" sz="2400" dirty="0" smtClean="0"/>
              <a:t>/</a:t>
            </a:r>
            <a:endParaRPr lang="mn-MN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56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7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mn-MN" sz="4400" b="1" i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mn-MN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аалагдсан хэсгээ уран яруу уншиж өгөөрэй</a:t>
            </a:r>
            <a:r>
              <a:rPr lang="mn-M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4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685800"/>
          </a:xfrm>
        </p:spPr>
        <p:txBody>
          <a:bodyPr>
            <a:normAutofit/>
          </a:bodyPr>
          <a:lstStyle/>
          <a:p>
            <a:r>
              <a:rPr lang="mn-MN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Хариулт </a:t>
            </a:r>
            <a:endParaRPr lang="en-US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41960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mn-M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		</a:t>
            </a:r>
            <a:r>
              <a:rPr lang="mn-MN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“Эх”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өвдөлт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хайр,өрөвч сэтгэл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доройтол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харуусал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гэмшил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Эх, үр могой </a:t>
            </a:r>
            <a:r>
              <a:rPr lang="en-US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-ын амьдрал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хайр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харуусал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хайр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горьдлого</a:t>
            </a:r>
          </a:p>
          <a:p>
            <a:pPr marL="457200" indent="-457200">
              <a:lnSpc>
                <a:spcPct val="100000"/>
              </a:lnSpc>
            </a:pPr>
            <a:r>
              <a:rPr lang="mn-MN" sz="2800" dirty="0" smtClean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Эхийн үхэл</a:t>
            </a:r>
          </a:p>
          <a:p>
            <a:pPr indent="0">
              <a:buNone/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74" y="2362200"/>
            <a:ext cx="274320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Raza00715539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473" y="4038600"/>
            <a:ext cx="274320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83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/>
              <a:t>“Могой”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mn-MN" sz="2400" dirty="0" smtClean="0"/>
              <a:t>Могой мэндэлсэн нь</a:t>
            </a:r>
          </a:p>
          <a:p>
            <a:pPr>
              <a:buFont typeface="Wingdings" pitchFamily="2" charset="2"/>
              <a:buChar char="Ø"/>
            </a:pPr>
            <a:r>
              <a:rPr lang="mn-MN" sz="2400" dirty="0" smtClean="0"/>
              <a:t>Могойн зөн</a:t>
            </a:r>
          </a:p>
          <a:p>
            <a:pPr>
              <a:buFont typeface="Wingdings" pitchFamily="2" charset="2"/>
              <a:buChar char="Ø"/>
            </a:pPr>
            <a:r>
              <a:rPr lang="mn-MN" sz="2400" dirty="0" smtClean="0"/>
              <a:t>Могой, эх </a:t>
            </a:r>
            <a:r>
              <a:rPr lang="en-US" sz="2400" dirty="0" smtClean="0"/>
              <a:t>2</a:t>
            </a:r>
            <a:r>
              <a:rPr lang="mn-MN" sz="2400" dirty="0" smtClean="0"/>
              <a:t>-ын амьдрал</a:t>
            </a:r>
          </a:p>
          <a:p>
            <a:pPr>
              <a:buFont typeface="Wingdings" pitchFamily="2" charset="2"/>
              <a:buChar char="Ø"/>
            </a:pPr>
            <a:r>
              <a:rPr lang="mn-MN" sz="2400" dirty="0" smtClean="0"/>
              <a:t>Үр могойн араншин</a:t>
            </a:r>
          </a:p>
          <a:p>
            <a:pPr>
              <a:buFont typeface="Wingdings" pitchFamily="2" charset="2"/>
              <a:buChar char="Ø"/>
            </a:pPr>
            <a:r>
              <a:rPr lang="mn-MN" sz="2400" dirty="0" smtClean="0"/>
              <a:t>Могойн хорлол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 descr="C:\Users\phantom\Downloads\хар мо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9908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индек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095750"/>
            <a:ext cx="2838449" cy="16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8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mn-MN" b="1" i="1" dirty="0" smtClean="0">
                <a:solidFill>
                  <a:srgbClr val="003300"/>
                </a:solidFill>
              </a:rPr>
              <a:t>Эцэг буюу нөхөр, хүмүүс</a:t>
            </a:r>
            <a:endParaRPr lang="en-US" b="1" i="1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mn-MN" sz="2800" dirty="0" smtClean="0">
                <a:solidFill>
                  <a:srgbClr val="0000CC"/>
                </a:solidFill>
              </a:rPr>
              <a:t>Хүмүүсийн яриа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solidFill>
                  <a:srgbClr val="0000CC"/>
                </a:solidFill>
              </a:rPr>
              <a:t>Хүмүүсийн айдас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>
                <a:solidFill>
                  <a:srgbClr val="0000CC"/>
                </a:solidFill>
              </a:rPr>
              <a:t>Эцгийн </a:t>
            </a:r>
            <a:r>
              <a:rPr lang="mn-MN" sz="2800" dirty="0" smtClean="0">
                <a:solidFill>
                  <a:srgbClr val="0000CC"/>
                </a:solidFill>
              </a:rPr>
              <a:t>харуусал</a:t>
            </a:r>
          </a:p>
          <a:p>
            <a:pPr>
              <a:buFont typeface="Wingdings" pitchFamily="2" charset="2"/>
              <a:buChar char="§"/>
            </a:pPr>
            <a:r>
              <a:rPr lang="mn-MN" sz="2800" dirty="0" smtClean="0">
                <a:solidFill>
                  <a:srgbClr val="0000CC"/>
                </a:solidFill>
              </a:rPr>
              <a:t>Эцгийн мөс</a:t>
            </a:r>
          </a:p>
          <a:p>
            <a:pPr>
              <a:buFont typeface="Wingdings" pitchFamily="2" charset="2"/>
              <a:buChar char="§"/>
            </a:pPr>
            <a:endParaRPr lang="mn-MN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 descr="C:\Users\phantom\Downloads\баа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8194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antom\Downloads\Trans_Siberian_Railway_Trans-Mongolian Railroad_Terracotta_Ar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798"/>
            <a:ext cx="28194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23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solidFill>
                  <a:srgbClr val="5A0630"/>
                </a:solidFill>
              </a:rPr>
              <a:t>Зайран</a:t>
            </a:r>
            <a:endParaRPr lang="en-US" b="1" i="1" dirty="0">
              <a:solidFill>
                <a:srgbClr val="5A06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mn-MN" sz="3200" b="1" i="1" dirty="0" smtClean="0">
                <a:solidFill>
                  <a:srgbClr val="003300"/>
                </a:solidFill>
              </a:rPr>
              <a:t>Зайрангийн бөөлөл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mn-MN" sz="3200" b="1" i="1" dirty="0" smtClean="0">
                <a:solidFill>
                  <a:srgbClr val="003300"/>
                </a:solidFill>
              </a:rPr>
              <a:t> Зайрангийн айлдвар</a:t>
            </a:r>
          </a:p>
          <a:p>
            <a:pPr indent="0">
              <a:buNone/>
            </a:pPr>
            <a:endParaRPr lang="mn-MN" sz="3200" b="1" i="1" dirty="0" smtClean="0">
              <a:solidFill>
                <a:srgbClr val="0033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solidFill>
                  <a:srgbClr val="002060"/>
                </a:solidFill>
              </a:rPr>
              <a:t>Даалгавар </a:t>
            </a:r>
            <a:r>
              <a:rPr lang="en-US" b="1" i="1" dirty="0">
                <a:solidFill>
                  <a:srgbClr val="002060"/>
                </a:solidFill>
                <a:latin typeface="Arial Mon" pitchFamily="34" charset="0"/>
              </a:rPr>
              <a:t>2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1"/>
            <a:ext cx="784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002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038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mn-MN" b="1" i="1" dirty="0" smtClean="0">
                <a:latin typeface="Arial" pitchFamily="34" charset="0"/>
                <a:cs typeface="Arial" pitchFamily="34" charset="0"/>
              </a:rPr>
              <a:t>“у</a:t>
            </a:r>
            <a:r>
              <a:rPr lang="mn-MN" sz="2800" b="1" i="1" dirty="0" smtClean="0">
                <a:latin typeface="Arial" pitchFamily="34" charset="0"/>
                <a:cs typeface="Arial" pitchFamily="34" charset="0"/>
              </a:rPr>
              <a:t>стай чулуу тааралдвал үмхэж битгий тоглож байгаарай” могойны өндөг байгаа юм гэнэ лээ....</a:t>
            </a:r>
            <a:br>
              <a:rPr lang="mn-MN" sz="28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Эмээгийн захиас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/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Гэрийн даалгавар</a:t>
            </a:r>
            <a:endParaRPr lang="en-US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Дуулийг бүрэн эхээр нь унш.</a:t>
            </a:r>
          </a:p>
          <a:p>
            <a:r>
              <a:rPr lang="mn-MN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Дуулийн хэсгээс цээжил</a:t>
            </a:r>
          </a:p>
          <a:p>
            <a:r>
              <a:rPr lang="mn-MN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Дуулийн үйл явдлыг зургаар илэрхийл.</a:t>
            </a:r>
          </a:p>
          <a:p>
            <a:r>
              <a:rPr lang="mn-MN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Сурах бичгийн 48-р тал асуултанд хариул.</a:t>
            </a:r>
          </a:p>
          <a:p>
            <a:r>
              <a:rPr lang="mn-MN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Домог-дуулийн талаар сэтгэгдлээ бичнэ үү</a:t>
            </a:r>
            <a:endParaRPr lang="en-US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29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mn-MN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ичээлд идэвхтэй оролцсонд баярлалаа.</a:t>
            </a:r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9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rgbClr val="0000CC"/>
                </a:solidFill>
              </a:rPr>
              <a:t>Дараах зүйр үгийн цэгийн оронд тохирох үгийг нөхөөрэй.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76800" y="2590800"/>
            <a:ext cx="2819399" cy="1295400"/>
          </a:xfrm>
        </p:spPr>
        <p:txBody>
          <a:bodyPr>
            <a:normAutofit/>
          </a:bodyPr>
          <a:lstStyle/>
          <a:p>
            <a:r>
              <a:rPr lang="mn-MN" sz="4800" dirty="0" smtClean="0">
                <a:latin typeface="Arial" pitchFamily="34" charset="0"/>
                <a:cs typeface="Arial" pitchFamily="34" charset="0"/>
              </a:rPr>
              <a:t>Могой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90600" y="1676400"/>
            <a:ext cx="3657600" cy="403860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mn-MN" b="1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 ...алахад мод нэмэргүй.</a:t>
            </a:r>
          </a:p>
          <a:p>
            <a:pPr lvl="0" algn="ctr"/>
            <a:r>
              <a:rPr lang="mn-MN" b="1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..... Гурав тасравч гүрвэлийн чинээ.</a:t>
            </a:r>
          </a:p>
          <a:p>
            <a:pPr lvl="0" algn="ctr"/>
            <a:r>
              <a:rPr lang="mn-MN" b="1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.... Мод орооно, муу үг бие орооно.</a:t>
            </a:r>
          </a:p>
          <a:p>
            <a:pPr lvl="0" algn="ctr"/>
            <a:r>
              <a:rPr lang="mn-MN" b="1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......мөрөө танихгүй, хүн биеэ мэдэхгүй.</a:t>
            </a:r>
          </a:p>
          <a:p>
            <a:pPr lvl="0" algn="ctr"/>
            <a:r>
              <a:rPr lang="mn-MN" b="1" dirty="0">
                <a:solidFill>
                  <a:srgbClr val="5A0630"/>
                </a:solidFill>
                <a:latin typeface="Arial" pitchFamily="34" charset="0"/>
                <a:cs typeface="Arial" pitchFamily="34" charset="0"/>
              </a:rPr>
              <a:t>Хорт ........д нарийн бүдүүн гэж үгүй, хорт дайсандхол ойр гэж үгүй.</a:t>
            </a:r>
          </a:p>
          <a:p>
            <a:endParaRPr lang="en-US" dirty="0"/>
          </a:p>
        </p:txBody>
      </p:sp>
      <p:pic>
        <p:nvPicPr>
          <p:cNvPr id="5" name="Picture 2" descr="C:\Users\phantom\Downloads\хар мо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895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1" y="3581400"/>
            <a:ext cx="2819399" cy="1600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0443936"/>
              </p:ext>
            </p:extLst>
          </p:nvPr>
        </p:nvGraphicFramePr>
        <p:xfrm>
          <a:off x="1371600" y="1676400"/>
          <a:ext cx="3276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phantom\Downloads\хар мого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895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89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44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200399" cy="9804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mn-MN" sz="4000" i="1" dirty="0" smtClean="0">
                <a:solidFill>
                  <a:srgbClr val="7030A0"/>
                </a:solidFill>
                <a:latin typeface="Chicago Mon" pitchFamily="34" charset="0"/>
              </a:rPr>
              <a:t>Сэдэв</a:t>
            </a:r>
            <a:endParaRPr lang="en-US" sz="4000" i="1" dirty="0">
              <a:solidFill>
                <a:srgbClr val="7030A0"/>
              </a:solidFill>
              <a:latin typeface="Chicago Mon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200399" cy="33629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n-MN" sz="3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</a:rPr>
              <a:t>Б.Лхагвасүрэн</a:t>
            </a:r>
          </a:p>
          <a:p>
            <a:r>
              <a:rPr lang="mn-MN" sz="26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</a:rPr>
              <a:t>“Үр могой” домог дуулийн дүр</a:t>
            </a:r>
          </a:p>
        </p:txBody>
      </p:sp>
      <p:pic>
        <p:nvPicPr>
          <p:cNvPr id="5" name="Content Placeholder 4" descr="a_woman_w_snake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3962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0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solidFill>
                  <a:srgbClr val="0070C0"/>
                </a:solidFill>
                <a:latin typeface="Arial Mon" pitchFamily="34" charset="0"/>
              </a:rPr>
              <a:t>Х</a:t>
            </a:r>
            <a:r>
              <a:rPr lang="mn-MN" sz="2800" b="1" i="1" dirty="0" smtClean="0">
                <a:solidFill>
                  <a:srgbClr val="0070C0"/>
                </a:solidFill>
                <a:latin typeface="Arial Mon" pitchFamily="34" charset="0"/>
              </a:rPr>
              <a:t>ичээлийн зорилго:</a:t>
            </a:r>
            <a:endParaRPr lang="en-US" b="1" i="1" dirty="0">
              <a:solidFill>
                <a:srgbClr val="0070C0"/>
              </a:solidFill>
              <a:latin typeface="Arial M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3600" b="1" dirty="0" smtClean="0">
                <a:solidFill>
                  <a:srgbClr val="002060"/>
                </a:solidFill>
              </a:rPr>
              <a:t>Зохиолыг уншиж дүрийг тодорхойлж, дүрд задлал хийх чадвартай болох</a:t>
            </a:r>
          </a:p>
          <a:p>
            <a:pPr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83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>
            <a:noAutofit/>
          </a:bodyPr>
          <a:lstStyle/>
          <a:p>
            <a:r>
              <a:rPr lang="mn-MN" sz="4000" b="1" i="1" dirty="0" smtClean="0">
                <a:solidFill>
                  <a:srgbClr val="0070C0"/>
                </a:solidFill>
              </a:rPr>
              <a:t>Х</a:t>
            </a:r>
            <a:r>
              <a:rPr lang="mn-MN" sz="3200" b="1" i="1" dirty="0" smtClean="0">
                <a:solidFill>
                  <a:srgbClr val="0070C0"/>
                </a:solidFill>
              </a:rPr>
              <a:t>ичээлийн зорилт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05600" cy="3048001"/>
          </a:xfrm>
        </p:spPr>
        <p:txBody>
          <a:bodyPr>
            <a:noAutofit/>
          </a:bodyPr>
          <a:lstStyle/>
          <a:p>
            <a:r>
              <a:rPr lang="mn-MN" sz="2800" dirty="0" smtClean="0">
                <a:solidFill>
                  <a:srgbClr val="002060"/>
                </a:solidFill>
              </a:rPr>
              <a:t>Зохиолыг унших, сонсох, ойлгох</a:t>
            </a:r>
          </a:p>
          <a:p>
            <a:r>
              <a:rPr lang="mn-MN" sz="2800" dirty="0" smtClean="0">
                <a:solidFill>
                  <a:srgbClr val="002060"/>
                </a:solidFill>
              </a:rPr>
              <a:t>Сонсож, унших явцдаа дүрийг тодорхойлох</a:t>
            </a:r>
            <a:endParaRPr lang="mn-MN" sz="2800" dirty="0">
              <a:solidFill>
                <a:srgbClr val="002060"/>
              </a:solidFill>
            </a:endParaRPr>
          </a:p>
          <a:p>
            <a:r>
              <a:rPr lang="mn-MN" sz="2800" dirty="0" smtClean="0">
                <a:solidFill>
                  <a:srgbClr val="002060"/>
                </a:solidFill>
              </a:rPr>
              <a:t>Зохиолын үйл явдалд тулгуурлан дүрд задлал хийх</a:t>
            </a:r>
          </a:p>
          <a:p>
            <a:pPr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98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i="1" dirty="0">
                <a:solidFill>
                  <a:srgbClr val="002060"/>
                </a:solidFill>
              </a:rPr>
              <a:t>з</a:t>
            </a:r>
            <a:r>
              <a:rPr lang="mn-MN" sz="2800" b="1" i="1" dirty="0" smtClean="0">
                <a:solidFill>
                  <a:srgbClr val="002060"/>
                </a:solidFill>
              </a:rPr>
              <a:t>охиолын дүр</a:t>
            </a:r>
            <a:endParaRPr lang="en-US" sz="2800" b="1" i="1" dirty="0">
              <a:solidFill>
                <a:srgbClr val="002060"/>
              </a:solidFill>
              <a:latin typeface="Arial M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3600" b="1" i="1" dirty="0" smtClean="0">
                <a:solidFill>
                  <a:srgbClr val="003300"/>
                </a:solidFill>
              </a:rPr>
              <a:t>Гол дүр</a:t>
            </a:r>
          </a:p>
          <a:p>
            <a:r>
              <a:rPr lang="mn-MN" sz="3600" b="1" i="1" dirty="0" smtClean="0">
                <a:solidFill>
                  <a:srgbClr val="003300"/>
                </a:solidFill>
              </a:rPr>
              <a:t>Эсрэг дүр</a:t>
            </a:r>
          </a:p>
          <a:p>
            <a:r>
              <a:rPr lang="mn-MN" sz="3600" b="1" i="1" dirty="0" smtClean="0">
                <a:solidFill>
                  <a:srgbClr val="003300"/>
                </a:solidFill>
              </a:rPr>
              <a:t>Туслах дүр</a:t>
            </a:r>
            <a:endParaRPr lang="en-US" sz="36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8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400800" cy="3200400"/>
          </a:xfrm>
        </p:spPr>
        <p:txBody>
          <a:bodyPr>
            <a:normAutofit fontScale="90000"/>
          </a:bodyPr>
          <a:lstStyle/>
          <a:p>
            <a:r>
              <a:rPr lang="mn-MN" sz="4400" b="1" i="1" dirty="0" smtClean="0">
                <a:solidFill>
                  <a:srgbClr val="0000FF"/>
                </a:solidFill>
              </a:rPr>
              <a:t>д</a:t>
            </a:r>
            <a:r>
              <a:rPr lang="mn-MN" b="1" i="1" dirty="0" smtClean="0">
                <a:solidFill>
                  <a:srgbClr val="0000FF"/>
                </a:solidFill>
              </a:rPr>
              <a:t>омгийн агуулгыг сонсох явцдаа уншиж, ямар ямар дүр гарч буйг дэвтэртээ тэмдэглээрэй.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9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sz="4400" b="1" i="1" dirty="0">
                <a:solidFill>
                  <a:srgbClr val="002060"/>
                </a:solidFill>
              </a:rPr>
              <a:t>з</a:t>
            </a:r>
            <a:r>
              <a:rPr lang="mn-MN" b="1" i="1" dirty="0" smtClean="0">
                <a:solidFill>
                  <a:srgbClr val="002060"/>
                </a:solidFill>
              </a:rPr>
              <a:t>охиолын дүр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3810000"/>
          </a:xfrm>
        </p:spPr>
        <p:txBody>
          <a:bodyPr>
            <a:noAutofit/>
          </a:bodyPr>
          <a:lstStyle/>
          <a:p>
            <a:r>
              <a:rPr lang="mn-MN" sz="3600" dirty="0" smtClean="0">
                <a:solidFill>
                  <a:srgbClr val="0000CC"/>
                </a:solidFill>
              </a:rPr>
              <a:t>Гол дүр: Эх</a:t>
            </a:r>
          </a:p>
          <a:p>
            <a:r>
              <a:rPr lang="mn-MN" sz="3600" dirty="0" smtClean="0">
                <a:solidFill>
                  <a:srgbClr val="0000CC"/>
                </a:solidFill>
              </a:rPr>
              <a:t>Эсрэг талын гол дүр: Могой</a:t>
            </a:r>
          </a:p>
          <a:p>
            <a:r>
              <a:rPr lang="mn-MN" sz="3600" dirty="0" smtClean="0">
                <a:solidFill>
                  <a:srgbClr val="0000CC"/>
                </a:solidFill>
              </a:rPr>
              <a:t>Туслах дүр: Зайран </a:t>
            </a:r>
            <a:r>
              <a:rPr lang="en-US" sz="3600" dirty="0" smtClean="0">
                <a:solidFill>
                  <a:srgbClr val="0000CC"/>
                </a:solidFill>
              </a:rPr>
              <a:t>/</a:t>
            </a:r>
            <a:r>
              <a:rPr lang="mn-MN" sz="3600" dirty="0" smtClean="0">
                <a:solidFill>
                  <a:srgbClr val="0000CC"/>
                </a:solidFill>
              </a:rPr>
              <a:t>бөө</a:t>
            </a:r>
            <a:r>
              <a:rPr lang="en-US" sz="3600" dirty="0" smtClean="0">
                <a:solidFill>
                  <a:srgbClr val="0000CC"/>
                </a:solidFill>
              </a:rPr>
              <a:t>/</a:t>
            </a:r>
            <a:r>
              <a:rPr lang="mn-MN" sz="3600" dirty="0" smtClean="0">
                <a:solidFill>
                  <a:srgbClr val="0000CC"/>
                </a:solidFill>
              </a:rPr>
              <a:t>, Эцэг</a:t>
            </a:r>
            <a:r>
              <a:rPr lang="en-US" sz="3600" dirty="0" smtClean="0">
                <a:solidFill>
                  <a:srgbClr val="0000CC"/>
                </a:solidFill>
              </a:rPr>
              <a:t>/</a:t>
            </a:r>
            <a:r>
              <a:rPr lang="mn-MN" sz="3600" dirty="0" smtClean="0">
                <a:solidFill>
                  <a:srgbClr val="0000CC"/>
                </a:solidFill>
              </a:rPr>
              <a:t>нөхөр</a:t>
            </a:r>
            <a:r>
              <a:rPr lang="en-US" sz="3600" dirty="0" smtClean="0">
                <a:solidFill>
                  <a:srgbClr val="0000CC"/>
                </a:solidFill>
              </a:rPr>
              <a:t>/</a:t>
            </a:r>
            <a:r>
              <a:rPr lang="mn-MN" sz="3600" dirty="0" smtClean="0">
                <a:solidFill>
                  <a:srgbClr val="0000CC"/>
                </a:solidFill>
              </a:rPr>
              <a:t>, Хөгшид,Хүмүүс,Нохой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51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413</TotalTime>
  <Words>322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Нээлттэй хичээл    Бастама сургууль М.Отгонтунгалаг</vt:lpstr>
      <vt:lpstr>Дараах зүйр үгийн цэгийн оронд тохирох үгийг нөхөөрэй.</vt:lpstr>
      <vt:lpstr>PowerPoint Presentation</vt:lpstr>
      <vt:lpstr>Сэдэв</vt:lpstr>
      <vt:lpstr>Хичээлийн зорилго:</vt:lpstr>
      <vt:lpstr>Хичээлийн зорилт</vt:lpstr>
      <vt:lpstr>зохиолын дүр</vt:lpstr>
      <vt:lpstr>домгийн агуулгыг сонсох явцдаа уншиж, ямар ямар дүр гарч буйг дэвтэртээ тэмдэглээрэй.</vt:lpstr>
      <vt:lpstr>зохиолын дүр</vt:lpstr>
      <vt:lpstr>Даалгавар 1</vt:lpstr>
      <vt:lpstr>таалагдсан хэсгээ уран яруу уншиж өгөөрэй.</vt:lpstr>
      <vt:lpstr>Хариулт </vt:lpstr>
      <vt:lpstr>“Могой”</vt:lpstr>
      <vt:lpstr>Эцэг буюу нөхөр, хүмүүс</vt:lpstr>
      <vt:lpstr>Зайран</vt:lpstr>
      <vt:lpstr>Даалгавар 2</vt:lpstr>
      <vt:lpstr>“устай чулуу тааралдвал үмхэж битгий тоглож байгаарай” могойны өндөг байгаа юм гэнэ лээ....  /Эмээгийн захиас/</vt:lpstr>
      <vt:lpstr>Гэрийн даалгавар</vt:lpstr>
      <vt:lpstr>хичээлд идэвхтэй оролцсонд баярлалаа.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phantom</dc:creator>
  <cp:lastModifiedBy>phantom</cp:lastModifiedBy>
  <cp:revision>84</cp:revision>
  <dcterms:created xsi:type="dcterms:W3CDTF">2012-11-12T14:57:07Z</dcterms:created>
  <dcterms:modified xsi:type="dcterms:W3CDTF">2012-11-15T05:10:18Z</dcterms:modified>
</cp:coreProperties>
</file>